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4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75D49C-D0CA-9C3E-62E2-0FF48DD99B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E5BCD8-AF84-B96E-5421-342ED6EA05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8A354-2DE9-4C59-9A77-0C6659F9AFDD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BDBC3-A0F3-8C5C-743D-10E7CF215B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EC348-B271-8D14-89A4-AD32E7D514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84C95-3955-4935-809E-DA7A4B894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08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9B061-4536-4BF1-90FE-87D96DEE37A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DB2BF-E6A9-4653-8136-2FE8BF411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01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2.JPG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DB2BF-E6A9-4653-8136-2FE8BF4110F2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C807BB-BC46-8C08-C837-29C4E0E6F0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32928"/>
            <a:ext cx="5610225" cy="2362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B46AD23-49AE-7167-66EE-DD15AB0E45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767911"/>
            <a:ext cx="5610225" cy="61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261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DB2BF-E6A9-4653-8136-2FE8BF4110F2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EA71A2-B8F7-BECF-A815-60DCB2B02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" y="971550"/>
            <a:ext cx="5553075" cy="720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67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01D79-FCE3-FF56-B419-CAA9F172A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8F4BB4-93FD-6FDA-CCCE-F128FF9E80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BBBFD-A0D7-1AB1-3230-C5CB264E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4B7C-7618-48B1-BF9E-408FB0CFAB70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98DB5-2225-A7D2-E534-A25299789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410DA-4F91-A738-0A85-CE2F1D555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15A7-5AFE-49F9-867D-CD9F8BA9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3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E2F3F-40FF-0260-F0B4-B98AE68F5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75DBD-E359-656A-5DAE-8AEEE171F6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B0C61-7A51-B08D-7F2B-7D7B3AEC4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4B7C-7618-48B1-BF9E-408FB0CFAB70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0353D-FD19-75EC-0E0A-96CF8DD0D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C08EB-4B82-5161-100F-E8C699FDD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15A7-5AFE-49F9-867D-CD9F8BA9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9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3BFC53-822A-32EA-5914-BAC488B05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04B698-B5D1-4531-40E5-C70BF5AB8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FF697-D70B-A3AE-A827-51C81A3F4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4B7C-7618-48B1-BF9E-408FB0CFAB70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C2A87-D21D-E8E2-E561-CB7034077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B1B7E-5957-0EDE-AF48-A57DC823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15A7-5AFE-49F9-867D-CD9F8BA9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1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FA0EF-0A94-FDFD-C52B-8682BAC83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7330A-5A0B-5444-8659-3E1F41C64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D8CBC-7C42-D740-BC0E-E5EC47FD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4B7C-7618-48B1-BF9E-408FB0CFAB70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0A97D-1401-0CD8-3A67-5B8184029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AEB61-FB1B-B83C-2398-755214794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15A7-5AFE-49F9-867D-CD9F8BA9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2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4961C-5F76-E222-74FC-FF77B1FE9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DCAA-8D29-00F2-19FF-C1AEA6F8A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248AE-069F-AF28-C70C-37C680FBB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4B7C-7618-48B1-BF9E-408FB0CFAB70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38220-6317-E9E5-F46A-2E9235A93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046B7-9D1E-F4BA-2FC5-4E5D67E6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15A7-5AFE-49F9-867D-CD9F8BA9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6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18F2A-46A8-57CC-87AA-7E725B69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9D1EF-29F7-4DC8-FBA0-728649943A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F3EC7-79A6-235C-4F86-DF4DD2EC1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CA3A3-FFA8-6B79-284F-FCA55E4B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4B7C-7618-48B1-BF9E-408FB0CFAB70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21661-BD87-C1C8-BF3B-203BF2A5E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72091-E039-0F8A-23A1-5A42B7D39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15A7-5AFE-49F9-867D-CD9F8BA9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4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67ED4-1004-B43A-91AF-F8FA8BCCA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9817D-C78B-A78E-ED8E-C98E41980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5E576-E1F9-37F2-BDC5-C36A49764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964AD5-35BF-6504-ACFF-863E9292A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E5766-1C8B-D02F-71D9-2D9A04A04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F40210-BF1A-3B35-B86E-13B7F9A7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4B7C-7618-48B1-BF9E-408FB0CFAB70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2AB7F5-BE6B-ED2D-978E-FFD21F83A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6FE802-893E-1984-395B-F4379CB9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15A7-5AFE-49F9-867D-CD9F8BA9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4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47557-F76A-F0A4-2EEA-D9A170D57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38A1C5-C5EF-72CA-C178-220CB263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4B7C-7618-48B1-BF9E-408FB0CFAB70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2EE86-F270-8319-BDCD-898F2DC7D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AFC841-F2BC-5A9D-C75E-D44D51675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15A7-5AFE-49F9-867D-CD9F8BA9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1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31A51B-96A6-A887-A6E4-F2217205D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4B7C-7618-48B1-BF9E-408FB0CFAB70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816A60-60DE-0AB2-82F1-B628FC542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FF434-4D24-D3AA-A083-4751A0CFD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15A7-5AFE-49F9-867D-CD9F8BA9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8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F794F-E9C3-6785-484E-868F930AD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4E05B-9FDB-6FE8-5EFB-F2292E132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67E10-C409-4121-3916-A72F5D8D7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3B99B-0580-7E52-55E3-C89E10423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4B7C-7618-48B1-BF9E-408FB0CFAB70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BC433-2C1B-B40A-DE08-B48147AA7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3BCB5-0A5D-1BE2-80B7-2FC1E74B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15A7-5AFE-49F9-867D-CD9F8BA9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1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DA7F0-E164-A7DA-F6DB-C23A9BAEF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4F92CB-2A4C-206F-BC76-39B494574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FB8AEB-99B8-EBD3-8CA5-E75F1C9ED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A3260-8700-5C25-B8BF-63DA2C127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4B7C-7618-48B1-BF9E-408FB0CFAB70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25FB9-BB53-114F-2DAF-3D1BEACBD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0DA2B-3792-E7E4-EA3E-532B8EEB7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115A7-5AFE-49F9-867D-CD9F8BA9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6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75CD2B-9400-0335-EDF4-DF8B5CFA8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57668-3BE7-C012-2A82-A74EAF538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BD657-708B-64C2-C919-C19F4DBA1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D4B7C-7618-48B1-BF9E-408FB0CFAB70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22BF5-A878-5AF1-04E9-D5CDAF613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9ADA2-0CEC-F278-AB2C-024531CB5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115A7-5AFE-49F9-867D-CD9F8BA9B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7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39FE4-B95E-FC4A-07BF-F46733F51D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DFED5F-003D-ED1F-9948-B1B9DE2632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2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8A693-6EA6-6A66-E807-5E1F4794F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57FCA-B3BE-2434-49EF-9040AE0DA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88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Jensen</dc:creator>
  <cp:lastModifiedBy>Richard Jensen</cp:lastModifiedBy>
  <cp:revision>1</cp:revision>
  <dcterms:created xsi:type="dcterms:W3CDTF">2022-11-18T20:01:52Z</dcterms:created>
  <dcterms:modified xsi:type="dcterms:W3CDTF">2022-11-18T20:02:12Z</dcterms:modified>
</cp:coreProperties>
</file>